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56" r:id="rId16"/>
    <p:sldId id="257" r:id="rId17"/>
    <p:sldId id="273" r:id="rId18"/>
    <p:sldId id="278" r:id="rId19"/>
    <p:sldId id="274" r:id="rId20"/>
    <p:sldId id="277" r:id="rId21"/>
    <p:sldId id="276" r:id="rId22"/>
    <p:sldId id="280" r:id="rId23"/>
    <p:sldId id="279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73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6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0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11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76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99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385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6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76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57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3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0E57F-EF75-4D0F-886A-D1E9EE3E1AD7}" type="datetimeFigureOut">
              <a:rPr lang="en-GB" smtClean="0"/>
              <a:t>09/04/2016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B6A36-F237-474C-9924-5E85F80A0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96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098" y="-21704"/>
            <a:ext cx="9170098" cy="68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4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19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02" y="260648"/>
            <a:ext cx="4225354" cy="3166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116" y="833726"/>
            <a:ext cx="3173974" cy="2380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698" y="3752330"/>
            <a:ext cx="3701647" cy="2773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786054"/>
            <a:ext cx="3606428" cy="270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4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56659"/>
            <a:ext cx="3888432" cy="2739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904" y="168725"/>
            <a:ext cx="4332576" cy="3394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430871"/>
            <a:ext cx="4032448" cy="308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3" y="3813043"/>
            <a:ext cx="4392487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86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613"/>
            <a:ext cx="9242425" cy="5289550"/>
          </a:xfrm>
        </p:spPr>
      </p:pic>
    </p:spTree>
    <p:extLst>
      <p:ext uri="{BB962C8B-B14F-4D97-AF65-F5344CB8AC3E}">
        <p14:creationId xmlns:p14="http://schemas.microsoft.com/office/powerpoint/2010/main" val="2069667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8397"/>
            <a:ext cx="9144000" cy="51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9132" r="10178" b="28632"/>
          <a:stretch/>
        </p:blipFill>
        <p:spPr>
          <a:xfrm>
            <a:off x="0" y="-27385"/>
            <a:ext cx="4788024" cy="6909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4" y="3573016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/>
              <a:t>South Africa 2016</a:t>
            </a:r>
          </a:p>
        </p:txBody>
      </p:sp>
      <p:pic>
        <p:nvPicPr>
          <p:cNvPr id="1026" name="Picture 2" descr="https://upload.wikimedia.org/wikipedia/commons/thumb/a/af/Flag_of_South_Africa.svg/2000px-Flag_of_South_Afric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24117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397"/>
            <a:ext cx="9144000" cy="5141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8864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/>
              <a:t>Tembisa</a:t>
            </a:r>
            <a:r>
              <a:rPr lang="en-GB" sz="3600" dirty="0" smtClean="0"/>
              <a:t> Township, Johannesburg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5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8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676456" y="638132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87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10764688" cy="605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676456" y="638132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on Burdett TW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1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rdeaux Chur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218" y="3429000"/>
            <a:ext cx="6667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ethel-clydach.co.uk/wp-content/uploads/2010/01/alan-pat-davey-300x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865612" cy="255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5" y="332656"/>
            <a:ext cx="653507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84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8397"/>
            <a:ext cx="9144000" cy="51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8397"/>
            <a:ext cx="9144000" cy="51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6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-2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2283490"/>
            <a:ext cx="6162411" cy="4621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04" b="17046"/>
          <a:stretch/>
        </p:blipFill>
        <p:spPr>
          <a:xfrm>
            <a:off x="2914369" y="404664"/>
            <a:ext cx="3429000" cy="22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012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</Words>
  <Application>Microsoft Office PowerPoint</Application>
  <PresentationFormat>On-screen Show (4:3)</PresentationFormat>
  <Paragraphs>2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GBM Partner</dc:title>
  <dc:creator>Jim Sayers</dc:creator>
  <cp:lastModifiedBy>Jim Sayers</cp:lastModifiedBy>
  <cp:revision>3</cp:revision>
  <dcterms:created xsi:type="dcterms:W3CDTF">2016-04-09T22:11:31Z</dcterms:created>
  <dcterms:modified xsi:type="dcterms:W3CDTF">2016-04-09T22:35:22Z</dcterms:modified>
</cp:coreProperties>
</file>